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84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E4E58-6A53-4F66-B407-B166E2FCE9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4837-FAEC-42F0-8C5B-557F48746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F2239-AC82-43F9-B908-7CEBCE5B6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CDBA-06DF-447C-B77C-D61AD96025F8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ECE25-C69E-49DE-B4FA-89A69634B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A75F90B-9404-B1C2-AAFC-B025E56CFA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386" y="5499757"/>
            <a:ext cx="1258827" cy="125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71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657A1-C79C-4A65-9599-42B833C6F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E939D4-D1E0-4027-A027-3B579BFC2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305EB-3DDF-438E-90DE-1799CE27C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CDBA-06DF-447C-B77C-D61AD96025F8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8A2B0-4B5D-4EA3-AAD8-8B33644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31F51-39E4-4E88-9845-7043433A5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518C-D347-4607-B114-3041F3A34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02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FA2E0B-EDD1-4577-9BDF-5C287C201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4DEB5-E7F4-4B5D-9147-A93CE2B83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1DA6A-6182-4919-806A-29160A06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CDBA-06DF-447C-B77C-D61AD96025F8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6427C-053B-441D-9668-61C19BA5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1066B-F73E-458F-95C1-42BB7D17B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518C-D347-4607-B114-3041F3A34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713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40FAA-D9DF-473F-9C27-24BD723FC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8849E-E0F0-41CD-B8D2-02449B249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B5041-8193-46CE-95D7-524BC8E6F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CDBA-06DF-447C-B77C-D61AD96025F8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7D5E3-28CD-4167-9CFD-07FD0FBF9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CDFBD-8F34-4C8F-9C01-77A16C517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518C-D347-4607-B114-3041F3A34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699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8873C-C0BF-46DE-BE54-004BFB91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31CE4-99A5-4D0B-88A3-A366A5168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0BB44-6872-4EEC-A086-CAC64047D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CDBA-06DF-447C-B77C-D61AD96025F8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27768-E352-4438-9627-E24FCF71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A2AC5-909D-4F13-9B71-2CE572C18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518C-D347-4607-B114-3041F3A34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121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BC919-280F-42F7-A7AD-0663031C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0C198-35EB-4228-A3C3-7390B78A4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8EBEB7-C8F7-44CD-8865-9B1DE15CE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8B9DA6-8C38-44F4-887C-9903694A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CDBA-06DF-447C-B77C-D61AD96025F8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C3284C-DC3A-40CD-A790-AFB239B20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1CAD0-12F1-460F-88FD-0AFB845A7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518C-D347-4607-B114-3041F3A34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071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CC507-6728-470E-A89D-CA4D0F0A3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F241A-E3F5-412C-A3C3-29E5D3CE8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610D8-81D2-49A0-8E4C-35C1B7CCE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DA761C-2A50-490A-A7A1-8E34491643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DD131D-D011-4D1E-BF44-C63424C820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443DE5-D063-4960-AE2E-7D06BB3C1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CDBA-06DF-447C-B77C-D61AD96025F8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B24FF0-A137-4CA0-A30E-0ECFA6272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767F9B-EB58-4BA6-A073-169C39AF6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518C-D347-4607-B114-3041F3A34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68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D56DA-8F01-42A3-9EDE-3C862D56A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309F67-34BB-4452-BDF5-FDB81804E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CDBA-06DF-447C-B77C-D61AD96025F8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340F9B-248E-4916-8A12-66F0AF406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023410-3B23-4A48-926C-C456C4B6C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518C-D347-4607-B114-3041F3A34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623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12CC-4E67-4169-91E1-94670B243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CDBA-06DF-447C-B77C-D61AD96025F8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956575-A090-45AD-B040-3996B52E6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89C16B-EB69-4B61-B91B-90770AD2D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518C-D347-4607-B114-3041F3A34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53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91F0C-D3CE-407F-BBD6-DACB13792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3F735-0884-450D-8777-8A7ED8EDE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E4B42C-C321-4BEB-B0E5-D51289931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6460D8-EB99-4599-B957-F5655D30E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CDBA-06DF-447C-B77C-D61AD96025F8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4E17B7-9740-4A95-8255-42A2E1E39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ED12B-0CB3-4414-BCAC-347BF0111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518C-D347-4607-B114-3041F3A34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351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17C4F-7D67-4CBC-85D6-93D99D854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24F578-EC91-4180-A643-F41A4D998A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A7B10D-64D4-4252-B720-EC26A083B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C2B90-C871-4451-8EF3-53D483487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8CDBA-06DF-447C-B77C-D61AD96025F8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43012E-2204-47A0-8253-903BA2E6A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32C4FD-6AF9-4CC3-B571-1A5171A5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518C-D347-4607-B114-3041F3A34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12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7DA35D-7B11-462D-983D-5E3B3724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8F02E2-7090-45D6-994C-CC8AC38D6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7353C-7A5F-4175-B52E-F4A3DA411C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8CDBA-06DF-447C-B77C-D61AD96025F8}" type="datetimeFigureOut">
              <a:rPr lang="en-GB" smtClean="0"/>
              <a:t>10/03/2023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8CF4F-B835-4831-BDBE-12914DE26A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41D3E-851F-4F4B-B691-9227094F0C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0518C-D347-4607-B114-3041F3A34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695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A9BE0-54D5-4258-862E-D412C10C70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Surface Area and Volume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678834-C369-4BDF-B11E-D10EC27041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www.achildsguideto.com</a:t>
            </a:r>
          </a:p>
        </p:txBody>
      </p:sp>
    </p:spTree>
    <p:extLst>
      <p:ext uri="{BB962C8B-B14F-4D97-AF65-F5344CB8AC3E}">
        <p14:creationId xmlns:p14="http://schemas.microsoft.com/office/powerpoint/2010/main" val="258423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CD245-BCFF-4D6B-AF11-77D17DA2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Calculate the surface area and volume of this prism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C9292B-6EB9-4D18-8FF1-CE857633F5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694" y="1690688"/>
            <a:ext cx="7502611" cy="434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07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EB0B221-A397-4FCA-AF13-F242ABDE4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14" y="1319985"/>
            <a:ext cx="5058536" cy="29307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6A9E59A-E7EA-45A4-AF97-2474D7B475DC}"/>
              </a:ext>
            </a:extLst>
          </p:cNvPr>
          <p:cNvSpPr txBox="1"/>
          <p:nvPr/>
        </p:nvSpPr>
        <p:spPr>
          <a:xfrm>
            <a:off x="5708822" y="1136822"/>
            <a:ext cx="59065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Try to find the dimensions of the triangle.</a:t>
            </a:r>
          </a:p>
          <a:p>
            <a:endParaRPr lang="en-GB" sz="4000" dirty="0"/>
          </a:p>
          <a:p>
            <a:r>
              <a:rPr lang="en-GB" sz="4000" dirty="0"/>
              <a:t>Tools:</a:t>
            </a:r>
          </a:p>
          <a:p>
            <a:pPr marL="742950" indent="-742950">
              <a:buAutoNum type="arabicPlain"/>
            </a:pPr>
            <a:r>
              <a:rPr lang="en-GB" sz="4000" dirty="0"/>
              <a:t>Trigonometry</a:t>
            </a:r>
          </a:p>
          <a:p>
            <a:pPr marL="742950" indent="-742950">
              <a:buAutoNum type="arabicPlain"/>
            </a:pPr>
            <a:r>
              <a:rPr lang="en-GB" sz="4000" dirty="0"/>
              <a:t>Pythagoras’ Theorem</a:t>
            </a:r>
          </a:p>
        </p:txBody>
      </p:sp>
    </p:spTree>
    <p:extLst>
      <p:ext uri="{BB962C8B-B14F-4D97-AF65-F5344CB8AC3E}">
        <p14:creationId xmlns:p14="http://schemas.microsoft.com/office/powerpoint/2010/main" val="2549556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B29D5-E0EC-4BBA-8C1A-F6383BE82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Calculate the area of the triangle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A772A5-50AE-4F21-9600-27506D6C9D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8576" y="1690688"/>
            <a:ext cx="5835048" cy="338062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0337FD7-DB4F-42BA-AF2C-91C26F70B98E}"/>
                  </a:ext>
                </a:extLst>
              </p:cNvPr>
              <p:cNvSpPr txBox="1"/>
              <p:nvPr/>
            </p:nvSpPr>
            <p:spPr>
              <a:xfrm>
                <a:off x="2831322" y="5257962"/>
                <a:ext cx="8186087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𝑏𝑎𝑠𝑒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𝑝𝑒𝑟𝑝𝑒𝑛𝑑𝑖𝑐𝑢𝑙𝑎𝑟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h𝑒𝑖𝑔h𝑡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0337FD7-DB4F-42BA-AF2C-91C26F70B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322" y="5257962"/>
                <a:ext cx="8186087" cy="10371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6611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D6576-1FBD-4A85-91EB-237C88D2A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 the volume of the prism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F263AB-E79C-4A37-B451-FD91B3399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599" y="1801854"/>
            <a:ext cx="5616995" cy="325429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EC42F15-2403-4EF6-BC47-E36C44C90B7B}"/>
                  </a:ext>
                </a:extLst>
              </p:cNvPr>
              <p:cNvSpPr txBox="1"/>
              <p:nvPr/>
            </p:nvSpPr>
            <p:spPr>
              <a:xfrm>
                <a:off x="2400452" y="5432005"/>
                <a:ext cx="895334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𝑉𝑜𝑙𝑢𝑚𝑒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𝑝𝑟𝑖𝑠𝑚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𝐶𝑟𝑜𝑠𝑠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𝑠𝑒𝑐𝑡𝑖𝑜𝑛𝑎𝑙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𝑎𝑟𝑒𝑎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×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𝐿𝑒𝑛𝑔𝑡h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EC42F15-2403-4EF6-BC47-E36C44C90B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0452" y="5432005"/>
                <a:ext cx="8953348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1461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14F3A-F4CA-419C-BC59-F69F64063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 the surface area of the prism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EF7210-20F1-4A05-8669-DE7135CC6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7474" y="1807870"/>
            <a:ext cx="2964250" cy="17173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19A68B6-17E6-4B57-9856-F9B0E39EA8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9642" y="1915026"/>
            <a:ext cx="694372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75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E6CE4-EAFA-4EBF-B931-EDD6068FE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 the volume and the surface area of the following prism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8CB765-9B41-4DA5-9385-696DE5D0D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548" y="2026318"/>
            <a:ext cx="6900110" cy="3997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808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85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Surface Area and Volume</vt:lpstr>
      <vt:lpstr>Calculate the surface area and volume of this prism</vt:lpstr>
      <vt:lpstr>PowerPoint Presentation</vt:lpstr>
      <vt:lpstr>Calculate the area of the triangle</vt:lpstr>
      <vt:lpstr>Find the volume of the prism</vt:lpstr>
      <vt:lpstr>Find the surface area of the prism</vt:lpstr>
      <vt:lpstr>Find the volume and the surface area of the following prism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Surface Area and Volume</dc:title>
  <dc:creator>Simon H</dc:creator>
  <cp:lastModifiedBy>Simon H</cp:lastModifiedBy>
  <cp:revision>4</cp:revision>
  <dcterms:created xsi:type="dcterms:W3CDTF">2021-07-11T17:14:55Z</dcterms:created>
  <dcterms:modified xsi:type="dcterms:W3CDTF">2023-03-10T10:03:15Z</dcterms:modified>
</cp:coreProperties>
</file>